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8A5CAB-43C0-4050-BD17-F8B552616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CC94C5A-D737-4DA9-8F62-BAF991669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58AB04-4B13-47F2-8BF5-655C398E6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FC96F3-40FB-4AE6-8444-110FB46F6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0296460-68BA-4F75-8509-887E4425E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1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95BAEDE-83AD-4807-95F0-E270C72A6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2A9C53E-808C-4F18-A82D-6CADC61013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0A6112-4550-400F-9D91-AC87EC9E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60A60DD-6984-467E-87C2-7A5981D5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8ABAC7-7A94-401D-8277-5E29BADD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322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09BB2CB-22B3-4775-AB3D-8F2CC6290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86F43B3-4281-4EFC-9F3B-473DCC106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4D2CEE5-7DD8-4EE9-A4BF-F18DFDD8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DFD07B-B72F-425A-BC78-D96A57C3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BF4A847-4FAD-4691-A081-57BB1D4E9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10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50B495-1D6D-4747-B34F-38D2635A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705F14F-1494-490D-ADD7-D1C629D6E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CB019F-3CA1-4744-8F51-FA6B9C7D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1962D-22D2-465E-A206-C2818810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EBB825-ADD7-4873-9E0C-02B58400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10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6CEDF7-2B19-4DC1-A63C-0270444E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FF0CD0-78C8-4BBD-81B5-4298EAE5A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14C341-3B2F-4C88-8E08-3D9CD610C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9209C0-FE63-4367-A455-238928FE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F141F0-D6F0-4CB5-AE7A-E1DDB197F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65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2552AC-075C-495A-8FFE-1410A91AE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97AA37-0720-4F78-8FBB-C4820589E9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5AE863-8DA0-4577-B18D-5C6DBEE99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D5B8C29-EE4A-4D48-8278-1AFCEF92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B1888FF-0455-4959-9F56-7F323A72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B502848-C7CB-48F6-8150-551729BD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273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C7C68B-7AA6-493F-9C90-0DA0F9B8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84775-ADA8-43F7-AFD7-38BF049B4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AFB8E8-2783-4A61-84DB-F912B9371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CB8986E-2145-4045-8360-C639EB1CF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D71D6E1-F956-4C7B-8D8F-4E0EDD46B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634565F-1544-4D8B-972B-2E646467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AA6F6A3-1344-456C-B3BD-69075D92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AC32DC-1390-4368-A93B-8C050079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314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2DCC41-C4FB-4ACB-857D-F2B69D563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E6EB58-1616-43AE-9F1B-02E7435A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3BCA866-AE7D-42DF-8A1E-7AE43120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3DC6DFD-FDF4-4905-93A4-C7CCC770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876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C45D7D8-9F12-4C46-B5C0-7347CE01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3D76FEF-4AE6-4F0B-8F0E-26DEE617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7EAEB8-B0EE-481B-B23A-8DB85D8A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41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D376BC-ADFB-4482-A808-4C9C2020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AD2BE3-A100-4D9F-8F88-0BDBA4BC0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A302976-DB44-4EFD-868C-6B6F32FE3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4C7D847-D3E6-4EF5-B88C-64A1677F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7E4CC9C-A6C7-46D6-A80E-527FF509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3F23E47-E84D-4BDD-90F0-6BE18DDF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96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E09FA8-2DB8-4988-857F-892B5A88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BA703D8-C35A-45B6-8E6C-9AA1D0D24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86EE1F0-A836-43B4-B086-FA53BE6B4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853D285-FB55-4152-BD91-4583D83A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B189177-84FA-4EF6-8C5D-BCA1B363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BAC6C80-3A18-4BA7-865A-6F6B2F1A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01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9FF2E64-14D5-4CD5-B5E6-F6943A4C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2B5DDC-05AD-4054-8965-DD42636EB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E49FE9-C493-48CF-BEFB-330FE409E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D421-B854-4D3F-8548-BECFEEE22D4A}" type="datetimeFigureOut">
              <a:rPr lang="zh-TW" altLang="en-US" smtClean="0"/>
              <a:t>2022/5/5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62984BE-E341-48A9-91C0-D1F6636C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F56D36-A864-4ED9-86BD-0C449AB21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017FB-3FD6-45E0-89EA-56677F2CD1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34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W5Vq7FbDxcQ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75D8B2F-C5E7-42FE-9A21-0FA4549AC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930" y="365125"/>
            <a:ext cx="10396870" cy="846987"/>
          </a:xfrm>
        </p:spPr>
        <p:txBody>
          <a:bodyPr>
            <a:normAutofit fontScale="90000"/>
          </a:bodyPr>
          <a:lstStyle/>
          <a:p>
            <a:br>
              <a:rPr lang="en-US" altLang="zh-TW" dirty="0">
                <a:solidFill>
                  <a:srgbClr val="7030A0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</a:br>
            <a:br>
              <a:rPr lang="en-US" altLang="zh-TW" dirty="0">
                <a:solidFill>
                  <a:srgbClr val="7030A0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</a:br>
            <a:br>
              <a:rPr lang="en-US" altLang="zh-TW" dirty="0">
                <a:solidFill>
                  <a:srgbClr val="7030A0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</a:br>
            <a:r>
              <a:rPr lang="zh-TW" altLang="en-US" dirty="0">
                <a:solidFill>
                  <a:srgbClr val="7030A0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  <a:t>母親節的由 </a:t>
            </a:r>
            <a:r>
              <a:rPr lang="en-US" altLang="zh-TW" sz="3100" b="1" dirty="0">
                <a:solidFill>
                  <a:schemeClr val="accent2">
                    <a:lumMod val="75000"/>
                  </a:schemeClr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  <a:t>Psyche</a:t>
            </a:r>
            <a:r>
              <a:rPr lang="zh-TW" altLang="en-US" sz="3100" b="1" dirty="0">
                <a:solidFill>
                  <a:schemeClr val="accent2">
                    <a:lumMod val="75000"/>
                  </a:schemeClr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</a:rPr>
              <a:t>老師說母親節的故事</a:t>
            </a:r>
            <a:br>
              <a:rPr lang="en-US" altLang="zh-TW" dirty="0">
                <a:hlinkClick r:id="rId2"/>
              </a:rPr>
            </a:br>
            <a:r>
              <a:rPr lang="zh-TW" altLang="en-US" sz="3100" u="sng" dirty="0">
                <a:latin typeface="華康正顏楷體W9" panose="03000909000000000000" pitchFamily="65" charset="-120"/>
                <a:ea typeface="華康正顏楷體W9" panose="03000909000000000000" pitchFamily="65" charset="-120"/>
                <a:hlinkClick r:id="rId2"/>
              </a:rPr>
              <a:t>請孩子們點選下方的網址觀看</a:t>
            </a:r>
            <a:r>
              <a:rPr lang="en-US" altLang="zh-TW" sz="3600" b="1" dirty="0">
                <a:solidFill>
                  <a:srgbClr val="FF0000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altLang="zh-TW" sz="3600" b="1" dirty="0" err="1">
                <a:solidFill>
                  <a:srgbClr val="FF0000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</a:t>
            </a:r>
            <a:r>
              <a:rPr lang="en-US" altLang="zh-TW" sz="3600" b="1" dirty="0">
                <a:solidFill>
                  <a:srgbClr val="FF0000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sz="3600" b="1" dirty="0" err="1">
                <a:solidFill>
                  <a:srgbClr val="FF0000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lang="en-US" altLang="zh-TW" sz="3600" b="1" dirty="0">
                <a:solidFill>
                  <a:srgbClr val="FF0000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n-US" altLang="zh-TW" sz="3600" b="1" dirty="0" err="1">
                <a:solidFill>
                  <a:srgbClr val="FF0000"/>
                </a:solidFill>
                <a:latin typeface="華康正顏楷體W9" panose="03000909000000000000" pitchFamily="65" charset="-120"/>
                <a:ea typeface="華康正顏楷體W9" panose="03000909000000000000" pitchFamily="65" charset="-12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W5Vq7FbDxcQ</a:t>
            </a:r>
            <a:br>
              <a:rPr lang="zh-TW" altLang="en-US" b="1" dirty="0">
                <a:solidFill>
                  <a:srgbClr val="FF0000"/>
                </a:solidFill>
              </a:rPr>
            </a:br>
            <a:endParaRPr lang="zh-TW" altLang="en-US" dirty="0">
              <a:solidFill>
                <a:srgbClr val="7030A0"/>
              </a:solidFill>
              <a:latin typeface="華康正顏楷體W9" panose="03000909000000000000" pitchFamily="65" charset="-120"/>
              <a:ea typeface="華康正顏楷體W9" panose="03000909000000000000" pitchFamily="65" charset="-120"/>
            </a:endParaRP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9E170C-4292-4663-A6B0-855C42669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54101"/>
            <a:ext cx="8614145" cy="4238774"/>
          </a:xfrm>
        </p:spPr>
        <p:txBody>
          <a:bodyPr>
            <a:no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母親節的由來起源於美國，一位名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安娜．賈維斯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的小姐，她終身未婚，與母親相伴。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安娜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的母親在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1905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年的第二個星期日去世。除了紀念慈母外，當時正值一次大戰期間，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安娜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眼見許多陣亡將士的母親和妻子孤苦無依，她希望世人能正視母親對於家庭及人類社會的貢獻，於是她和朋友開始寫信給部長、議員等，以尋求支援，並到處呼籲，以便讓母親節成為一個法定的節日。皇天不負苦心人，她的努力終於有了結果。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第一個母親節於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1908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日在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西佛吉尼亞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賓夕法尼亞州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舉行，在這次節日裏，康乃馨被選中為獻給母親的花，並從此流傳下來。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威爾遜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總統也於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1914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年發表官方聲言，讓母親節成為全國性的節日，從此，每年五月的第二個禮拜天－「母親節」就廣為世人所接受。</a:t>
            </a: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24FB277-179A-4D8E-AB28-023D51C66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6638" y="2573079"/>
            <a:ext cx="1837112" cy="280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99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ED70E9-6E3F-4FC3-B9CE-01184DC8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9219"/>
            <a:ext cx="9601196" cy="754912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</a:rPr>
              <a:t>全班合照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9F2F77C1-C865-4F71-96FC-DDF851294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76" y="1414131"/>
            <a:ext cx="6535824" cy="4901868"/>
          </a:xfrm>
        </p:spPr>
      </p:pic>
    </p:spTree>
    <p:extLst>
      <p:ext uri="{BB962C8B-B14F-4D97-AF65-F5344CB8AC3E}">
        <p14:creationId xmlns:p14="http://schemas.microsoft.com/office/powerpoint/2010/main" val="355914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0E06DA-CB37-4F60-95D9-9A9E2E75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D3B25812-ADCF-4451-B006-58D9AB8D2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04" y="728663"/>
            <a:ext cx="7439591" cy="5579694"/>
          </a:xfrm>
        </p:spPr>
      </p:pic>
    </p:spTree>
    <p:extLst>
      <p:ext uri="{BB962C8B-B14F-4D97-AF65-F5344CB8AC3E}">
        <p14:creationId xmlns:p14="http://schemas.microsoft.com/office/powerpoint/2010/main" val="265104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A49357-3BF4-436E-8525-96F6347D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5F249A8-157C-4E86-9B96-A524CF3D2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385" y="830539"/>
            <a:ext cx="6929229" cy="5196922"/>
          </a:xfrm>
        </p:spPr>
      </p:pic>
    </p:spTree>
    <p:extLst>
      <p:ext uri="{BB962C8B-B14F-4D97-AF65-F5344CB8AC3E}">
        <p14:creationId xmlns:p14="http://schemas.microsoft.com/office/powerpoint/2010/main" val="124578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04688-5356-41EA-9F6C-F4DCD307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 descr="母親節簡報. - ppt download">
            <a:extLst>
              <a:ext uri="{FF2B5EF4-FFF2-40B4-BE49-F238E27FC236}">
                <a16:creationId xmlns:a16="http://schemas.microsoft.com/office/drawing/2014/main" id="{3C7D62B8-F5C1-47FD-8DFE-8768298D8D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8" y="552893"/>
            <a:ext cx="11142921" cy="57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52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234</Words>
  <Application>Microsoft Office PowerPoint</Application>
  <PresentationFormat>寬螢幕</PresentationFormat>
  <Paragraphs>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華康正顏楷體W9</vt:lpstr>
      <vt:lpstr>新細明體</vt:lpstr>
      <vt:lpstr>標楷體</vt:lpstr>
      <vt:lpstr>Arial</vt:lpstr>
      <vt:lpstr>Calibri</vt:lpstr>
      <vt:lpstr>Calibri Light</vt:lpstr>
      <vt:lpstr>Office 佈景主題</vt:lpstr>
      <vt:lpstr>   母親節的由 Psyche老師說母親節的故事 請孩子們點選下方的網址觀看https://www.youtube.com/watch?v=W5Vq7FbDxcQ </vt:lpstr>
      <vt:lpstr>全班合照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母親節的由 Psyche老師說母親節的故事 請孩子們點選下方的網址觀看https://www.youtube.com/watch?v=W5Vq7FbDxcQ</dc:title>
  <dc:creator>鍾秀芬</dc:creator>
  <cp:lastModifiedBy>鍾秀芬</cp:lastModifiedBy>
  <cp:revision>8</cp:revision>
  <dcterms:created xsi:type="dcterms:W3CDTF">2020-05-08T05:03:52Z</dcterms:created>
  <dcterms:modified xsi:type="dcterms:W3CDTF">2022-05-05T07:46:52Z</dcterms:modified>
</cp:coreProperties>
</file>